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03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40622-B8F1-43DB-ABBC-E15314C00D23}" type="datetimeFigureOut">
              <a:rPr lang="cs-CZ" smtClean="0"/>
              <a:t>3.4.2013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DEB7-D068-422C-B776-594F05B087F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40622-B8F1-43DB-ABBC-E15314C00D23}" type="datetimeFigureOut">
              <a:rPr lang="cs-CZ" smtClean="0"/>
              <a:t>3.4.2013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DEB7-D068-422C-B776-594F05B087F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40622-B8F1-43DB-ABBC-E15314C00D23}" type="datetimeFigureOut">
              <a:rPr lang="cs-CZ" smtClean="0"/>
              <a:t>3.4.2013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DEB7-D068-422C-B776-594F05B087F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40622-B8F1-43DB-ABBC-E15314C00D23}" type="datetimeFigureOut">
              <a:rPr lang="cs-CZ" smtClean="0"/>
              <a:t>3.4.2013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DEB7-D068-422C-B776-594F05B087F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40622-B8F1-43DB-ABBC-E15314C00D23}" type="datetimeFigureOut">
              <a:rPr lang="cs-CZ" smtClean="0"/>
              <a:t>3.4.2013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DEB7-D068-422C-B776-594F05B087F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40622-B8F1-43DB-ABBC-E15314C00D23}" type="datetimeFigureOut">
              <a:rPr lang="cs-CZ" smtClean="0"/>
              <a:t>3.4.2013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DEB7-D068-422C-B776-594F05B087F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40622-B8F1-43DB-ABBC-E15314C00D23}" type="datetimeFigureOut">
              <a:rPr lang="cs-CZ" smtClean="0"/>
              <a:t>3.4.2013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DEB7-D068-422C-B776-594F05B087F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40622-B8F1-43DB-ABBC-E15314C00D23}" type="datetimeFigureOut">
              <a:rPr lang="cs-CZ" smtClean="0"/>
              <a:t>3.4.2013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DEB7-D068-422C-B776-594F05B087F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40622-B8F1-43DB-ABBC-E15314C00D23}" type="datetimeFigureOut">
              <a:rPr lang="cs-CZ" smtClean="0"/>
              <a:t>3.4.2013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DEB7-D068-422C-B776-594F05B087F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40622-B8F1-43DB-ABBC-E15314C00D23}" type="datetimeFigureOut">
              <a:rPr lang="cs-CZ" smtClean="0"/>
              <a:t>3.4.2013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DEB7-D068-422C-B776-594F05B087F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40622-B8F1-43DB-ABBC-E15314C00D23}" type="datetimeFigureOut">
              <a:rPr lang="cs-CZ" smtClean="0"/>
              <a:t>3.4.2013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2DEB7-D068-422C-B776-594F05B087F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40622-B8F1-43DB-ABBC-E15314C00D23}" type="datetimeFigureOut">
              <a:rPr lang="cs-CZ" smtClean="0"/>
              <a:t>3.4.2013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2DEB7-D068-422C-B776-594F05B087F5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Předvádění na obrazovce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sady Office</vt:lpstr>
      <vt:lpstr>Snímek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Lukáš</dc:creator>
  <cp:lastModifiedBy>Lukáš</cp:lastModifiedBy>
  <cp:revision>1</cp:revision>
  <dcterms:created xsi:type="dcterms:W3CDTF">2013-04-03T17:59:15Z</dcterms:created>
  <dcterms:modified xsi:type="dcterms:W3CDTF">2013-04-03T18:00:16Z</dcterms:modified>
</cp:coreProperties>
</file>